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0" autoAdjust="0"/>
  </p:normalViewPr>
  <p:slideViewPr>
    <p:cSldViewPr snapToGrid="0">
      <p:cViewPr varScale="1">
        <p:scale>
          <a:sx n="47" d="100"/>
          <a:sy n="47" d="100"/>
        </p:scale>
        <p:origin x="276" y="40"/>
      </p:cViewPr>
      <p:guideLst/>
    </p:cSldViewPr>
  </p:slideViewPr>
  <p:outlineViewPr>
    <p:cViewPr>
      <p:scale>
        <a:sx n="33" d="100"/>
        <a:sy n="33" d="100"/>
      </p:scale>
      <p:origin x="0" y="-6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ADB79-38C9-4084-A8D7-C47AE4F3E85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46507-6DF4-4213-B0A3-00F4C769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6507-6DF4-4213-B0A3-00F4C769C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671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964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44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675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E375E45-8C5A-4394-86C8-09862FEB8F9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E60915B-6B37-4608-927D-A7E85DF193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18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MENTAL ILLNESS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Caleb Brewer</a:t>
            </a:r>
          </a:p>
        </p:txBody>
      </p:sp>
    </p:spTree>
    <p:extLst>
      <p:ext uri="{BB962C8B-B14F-4D97-AF65-F5344CB8AC3E}">
        <p14:creationId xmlns:p14="http://schemas.microsoft.com/office/powerpoint/2010/main" val="424830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SUGGESTED that you don’t use social media. There is possibilities of creating more serious anxiety (loneliness, depression) </a:t>
            </a:r>
          </a:p>
          <a:p>
            <a:r>
              <a:rPr lang="en-US" altLang="ko-KR" sz="3200" dirty="0"/>
              <a:t>You can still use it with your own risk</a:t>
            </a:r>
            <a:endParaRPr lang="en-US" sz="3200" dirty="0"/>
          </a:p>
        </p:txBody>
      </p:sp>
      <p:pic>
        <p:nvPicPr>
          <p:cNvPr id="5" name="Picture 4" descr="News: “IASS Academics Showcase New Approaches to Us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2757">
            <a:off x="8257513" y="3943426"/>
            <a:ext cx="3775389" cy="25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Important, or interesting facts.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1. </a:t>
            </a:r>
            <a:r>
              <a:rPr lang="en-US" sz="2800" b="1" dirty="0"/>
              <a:t>Women have double the risk for anxiety disorders than men do</a:t>
            </a:r>
          </a:p>
          <a:p>
            <a:r>
              <a:rPr lang="en-US" sz="2800" b="1" dirty="0"/>
              <a:t>2. Anxiety disorders are the most common mental illness in the United States</a:t>
            </a:r>
          </a:p>
          <a:p>
            <a:r>
              <a:rPr lang="en-US" sz="2800" b="1" dirty="0"/>
              <a:t>3. Anxiety disorders are often accompanied by other related disorders</a:t>
            </a:r>
          </a:p>
          <a:p>
            <a:r>
              <a:rPr lang="en-US" sz="2800" b="1" dirty="0"/>
              <a:t>4. Anxiety can cause or exacerbate physical illnesses</a:t>
            </a:r>
          </a:p>
          <a:p>
            <a:r>
              <a:rPr lang="en-US" sz="2800" b="1" dirty="0"/>
              <a:t>5. Anxiety may be hereditary (means that your children might get it.)</a:t>
            </a:r>
            <a:endParaRPr lang="en-US" sz="2800" dirty="0"/>
          </a:p>
        </p:txBody>
      </p:sp>
      <p:pic>
        <p:nvPicPr>
          <p:cNvPr id="5" name="Picture 4" descr="Rebeldias insubordinadas.: julio 20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18376" y="-334950"/>
            <a:ext cx="2014122" cy="2772164"/>
          </a:xfrm>
          <a:prstGeom prst="rect">
            <a:avLst/>
          </a:prstGeom>
        </p:spPr>
      </p:pic>
      <p:pic>
        <p:nvPicPr>
          <p:cNvPr id="7" name="Picture 6" descr="Beyond Survivor - The Wounded Warrior Blog: Facts not Fi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15" y="4911470"/>
            <a:ext cx="1929008" cy="16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4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illness: </a:t>
            </a:r>
            <a:br>
              <a:rPr lang="en-US" dirty="0"/>
            </a:br>
            <a:r>
              <a:rPr lang="en-US" dirty="0"/>
              <a:t>Anxiety.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illness that I researched is Anxiety.</a:t>
            </a:r>
          </a:p>
          <a:p>
            <a:r>
              <a:rPr lang="en-US" dirty="0"/>
              <a:t>Definition of anxiety is  “a feeling of worry, nervousness, or unease, typically about an imminent event or something with an uncertain out come”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Neurowiki2012 - Generalized &lt;strong&gt;Anxiety&lt;/strong&gt; Disor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4351" y="3312629"/>
            <a:ext cx="2695575" cy="3333750"/>
          </a:xfrm>
          <a:prstGeom prst="rect">
            <a:avLst/>
          </a:prstGeom>
        </p:spPr>
      </p:pic>
      <p:pic>
        <p:nvPicPr>
          <p:cNvPr id="6" name="Picture 5" descr="Neurowiki2012 - Generalized &lt;strong&gt;Anxiety&lt;/strong&gt; Disor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3979" y="3312629"/>
            <a:ext cx="2695575" cy="3333750"/>
          </a:xfrm>
          <a:prstGeom prst="rect">
            <a:avLst/>
          </a:prstGeom>
        </p:spPr>
      </p:pic>
      <p:pic>
        <p:nvPicPr>
          <p:cNvPr id="7" name="Picture 6" descr="Neurowiki2012 - Generalized &lt;strong&gt;Anxiety&lt;/strong&gt; Disor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00" y="3402992"/>
            <a:ext cx="2695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risk factors of anxiety are</a:t>
            </a:r>
          </a:p>
          <a:p>
            <a:r>
              <a:rPr lang="en-US" dirty="0"/>
              <a:t>-Family history of panic attacks or panic disorder</a:t>
            </a:r>
          </a:p>
          <a:p>
            <a:r>
              <a:rPr lang="en-US" dirty="0"/>
              <a:t>-Major life stress, such as the death or serious illness of a loved one</a:t>
            </a:r>
          </a:p>
          <a:p>
            <a:r>
              <a:rPr lang="en-US" dirty="0"/>
              <a:t>-A traumatic event, such as sexual assault or a serious accident</a:t>
            </a:r>
          </a:p>
          <a:p>
            <a:r>
              <a:rPr lang="en-US" dirty="0"/>
              <a:t>-Major changes in your life, such as a divorce or the addition of a baby</a:t>
            </a:r>
          </a:p>
          <a:p>
            <a:r>
              <a:rPr lang="en-US" dirty="0"/>
              <a:t>-Smoking or excessive caffeine intake</a:t>
            </a:r>
          </a:p>
          <a:p>
            <a:r>
              <a:rPr lang="en-US" dirty="0"/>
              <a:t>-History of childhood physical or sexual abu</a:t>
            </a:r>
            <a:r>
              <a:rPr lang="en-US" altLang="ko-KR" dirty="0"/>
              <a:t>se</a:t>
            </a:r>
            <a:endParaRPr lang="en-US" dirty="0"/>
          </a:p>
        </p:txBody>
      </p:sp>
      <p:pic>
        <p:nvPicPr>
          <p:cNvPr id="5" name="Picture 4" descr="Paul O'Shea | The Path to Digital Enlighte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5198" y="1902693"/>
            <a:ext cx="4325004" cy="24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Preventions of anxiety are</a:t>
            </a:r>
          </a:p>
          <a:p>
            <a:r>
              <a:rPr lang="en-US" sz="3200" dirty="0"/>
              <a:t>Quitting smoking</a:t>
            </a:r>
          </a:p>
          <a:p>
            <a:r>
              <a:rPr lang="en-US" sz="3200" dirty="0"/>
              <a:t>Quitting drinking</a:t>
            </a:r>
          </a:p>
          <a:p>
            <a:r>
              <a:rPr lang="en-US" sz="3200" dirty="0"/>
              <a:t>Stop drinking too much caffeine  </a:t>
            </a:r>
          </a:p>
          <a:p>
            <a:endParaRPr lang="en-US" dirty="0"/>
          </a:p>
        </p:txBody>
      </p:sp>
      <p:pic>
        <p:nvPicPr>
          <p:cNvPr id="5" name="Picture 4" descr="Soubor:Nosmokingsign.svg – Wikiped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974">
            <a:off x="6884798" y="340457"/>
            <a:ext cx="3891087" cy="3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Symptoms of anxiety are </a:t>
            </a:r>
          </a:p>
          <a:p>
            <a:r>
              <a:rPr lang="en-US" dirty="0"/>
              <a:t>-Reduced interest and/or pleasure in activities most of the day, almost every day.</a:t>
            </a:r>
          </a:p>
          <a:p>
            <a:r>
              <a:rPr lang="en-US" dirty="0"/>
              <a:t>-Significant weight loss or gain not related to dieting</a:t>
            </a:r>
          </a:p>
          <a:p>
            <a:r>
              <a:rPr lang="en-US" dirty="0"/>
              <a:t>-Increased or decreased appetite</a:t>
            </a:r>
          </a:p>
          <a:p>
            <a:r>
              <a:rPr lang="en-US" dirty="0"/>
              <a:t>-Major changes in sleeping patterns</a:t>
            </a:r>
          </a:p>
          <a:p>
            <a:r>
              <a:rPr lang="en-US" dirty="0"/>
              <a:t>-Fatigue or loss of energy almost every day.</a:t>
            </a:r>
          </a:p>
          <a:p>
            <a:r>
              <a:rPr lang="en-US" dirty="0"/>
              <a:t>-Feeling worthless or having excessive guilt almost every day.</a:t>
            </a:r>
          </a:p>
          <a:p>
            <a:r>
              <a:rPr lang="en-US" dirty="0"/>
              <a:t>-Problems with concentration almost every day.</a:t>
            </a:r>
          </a:p>
          <a:p>
            <a:r>
              <a:rPr lang="en-US" dirty="0"/>
              <a:t>-Recurring thoughts of death (more than fear of dying), suicidal ideation, a suicide attempt, or a specific plan for committing suicide</a:t>
            </a:r>
          </a:p>
          <a:p>
            <a:endParaRPr lang="en-US" dirty="0"/>
          </a:p>
        </p:txBody>
      </p:sp>
      <p:pic>
        <p:nvPicPr>
          <p:cNvPr id="5" name="Picture 4" descr="Gesundes Abnehmen fängt mit dem richtigen Atmen an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4559"/>
          <a:stretch/>
        </p:blipFill>
        <p:spPr>
          <a:xfrm>
            <a:off x="8285258" y="2902226"/>
            <a:ext cx="3118787" cy="23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treat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Way to treat anxiety is </a:t>
            </a:r>
          </a:p>
          <a:p>
            <a:r>
              <a:rPr lang="en-US" sz="2800" dirty="0"/>
              <a:t>Psychotherapy, including cognitive behavioral therapy</a:t>
            </a:r>
          </a:p>
          <a:p>
            <a:r>
              <a:rPr lang="en-US" sz="2800" dirty="0"/>
              <a:t>Medications, including antianxiety medications and antidepressants</a:t>
            </a:r>
          </a:p>
          <a:p>
            <a:r>
              <a:rPr lang="en-US" sz="2800" dirty="0"/>
              <a:t>Complementary health approaches, including stress and relaxation techniques</a:t>
            </a:r>
          </a:p>
        </p:txBody>
      </p:sp>
      <p:pic>
        <p:nvPicPr>
          <p:cNvPr id="5" name="Picture 4" descr="Pills | Victor | Flick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10453" r="10430" b="15752"/>
          <a:stretch/>
        </p:blipFill>
        <p:spPr>
          <a:xfrm>
            <a:off x="5313300" y="4674342"/>
            <a:ext cx="2852689" cy="20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help your friend with anxiety.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help your friend, these are things that you can do</a:t>
            </a:r>
          </a:p>
          <a:p>
            <a:r>
              <a:rPr lang="en-US" sz="3000" dirty="0"/>
              <a:t>Learn about the disorder.</a:t>
            </a:r>
          </a:p>
          <a:p>
            <a:r>
              <a:rPr lang="en-US" sz="3000" dirty="0"/>
              <a:t>Encourage treatment.</a:t>
            </a:r>
          </a:p>
          <a:p>
            <a:r>
              <a:rPr lang="en-US" sz="3000" dirty="0"/>
              <a:t>Realize and accept stressful periods.</a:t>
            </a:r>
          </a:p>
          <a:p>
            <a:r>
              <a:rPr lang="en-US" sz="3000" dirty="0"/>
              <a:t>Remember that everyone experiences anxiety differently.</a:t>
            </a:r>
          </a:p>
          <a:p>
            <a:r>
              <a:rPr lang="en-US" sz="3000" dirty="0"/>
              <a:t>Be encouraging and don't get discouraged.</a:t>
            </a:r>
          </a:p>
          <a:p>
            <a:r>
              <a:rPr lang="en-US" sz="3000" dirty="0"/>
              <a:t>Ask how you can help.</a:t>
            </a:r>
          </a:p>
          <a:p>
            <a:r>
              <a:rPr lang="en-US" sz="3000" dirty="0"/>
              <a:t>Talk to someone</a:t>
            </a:r>
          </a:p>
          <a:p>
            <a:endParaRPr lang="en-US" dirty="0"/>
          </a:p>
        </p:txBody>
      </p:sp>
      <p:pic>
        <p:nvPicPr>
          <p:cNvPr id="5" name="Picture 4" descr="700 signatures reached! We still want more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13" y="4436555"/>
            <a:ext cx="2356731" cy="23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1115"/>
            <a:ext cx="9601200" cy="1485900"/>
          </a:xfrm>
        </p:spPr>
        <p:txBody>
          <a:bodyPr/>
          <a:lstStyle/>
          <a:p>
            <a:r>
              <a:rPr lang="en-US" dirty="0"/>
              <a:t>How to help yourself from anxiety.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have anxiety, these can be help</a:t>
            </a:r>
          </a:p>
          <a:p>
            <a:r>
              <a:rPr lang="en-US" sz="2800" dirty="0"/>
              <a:t>Take a time-out. ... </a:t>
            </a:r>
          </a:p>
          <a:p>
            <a:r>
              <a:rPr lang="en-US" sz="2800" dirty="0"/>
              <a:t>Eat well-balanced meals. ... </a:t>
            </a:r>
          </a:p>
          <a:p>
            <a:r>
              <a:rPr lang="en-US" sz="2800" dirty="0"/>
              <a:t>Limit alcohol and caffeine, which can aggravate anxiety and trigger panic attacks.</a:t>
            </a:r>
          </a:p>
          <a:p>
            <a:r>
              <a:rPr lang="en-US" sz="2800" dirty="0"/>
              <a:t>Get enough sleep. ... </a:t>
            </a:r>
          </a:p>
          <a:p>
            <a:r>
              <a:rPr lang="en-US" sz="2800" dirty="0"/>
              <a:t>Exercise daily to help you feel good and maintain your health. ... </a:t>
            </a:r>
          </a:p>
          <a:p>
            <a:r>
              <a:rPr lang="en-US" sz="2800" dirty="0"/>
              <a:t>Take deep breaths</a:t>
            </a:r>
          </a:p>
        </p:txBody>
      </p:sp>
      <p:pic>
        <p:nvPicPr>
          <p:cNvPr id="5" name="Picture 4" descr="Social Life By: Yasmin ♥ | OurStories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53" y="5441299"/>
            <a:ext cx="1416701" cy="1416701"/>
          </a:xfrm>
          <a:prstGeom prst="rect">
            <a:avLst/>
          </a:prstGeom>
        </p:spPr>
      </p:pic>
      <p:pic>
        <p:nvPicPr>
          <p:cNvPr id="7" name="Picture 6" descr="The Vegetarian Experience: A Vegetarian &lt;strong&gt;Diet&lt;/strong&gt; for Multipl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016">
            <a:off x="8896005" y="1517994"/>
            <a:ext cx="2759807" cy="20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statistic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affect 18.1 percent of adults in the United States (approximately 40 million adults between the ages of 18 to 54)</a:t>
            </a:r>
          </a:p>
          <a:p>
            <a:r>
              <a:rPr lang="en-US" sz="2400" dirty="0"/>
              <a:t>2. approximately 30 percent of people doesn’t request help</a:t>
            </a:r>
          </a:p>
          <a:p>
            <a:r>
              <a:rPr lang="en-US" sz="2400" dirty="0"/>
              <a:t>3. More than $22.84 billion of those costs are associated with the repeated use of healthcare services</a:t>
            </a:r>
          </a:p>
          <a:p>
            <a:r>
              <a:rPr lang="en-US" sz="2400" dirty="0"/>
              <a:t>4. anxiety disorders cost the U.S. more than $42 billion a year</a:t>
            </a:r>
          </a:p>
          <a:p>
            <a:r>
              <a:rPr lang="en-US" sz="2400" dirty="0"/>
              <a:t>5. </a:t>
            </a:r>
            <a:r>
              <a:rPr lang="en-US" sz="2400" i="1" dirty="0"/>
              <a:t>41 percent of employees from a range of industries reported high levels of anxiety</a:t>
            </a:r>
            <a:r>
              <a:rPr lang="en-US" sz="2400" dirty="0"/>
              <a:t> </a:t>
            </a:r>
          </a:p>
        </p:txBody>
      </p:sp>
      <p:pic>
        <p:nvPicPr>
          <p:cNvPr id="5" name="Picture 4" descr="File:USA states &lt;strong&gt;population&lt;/strong&gt; color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84" y="80507"/>
            <a:ext cx="3606800" cy="20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01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7726</TotalTime>
  <Words>585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돋움</vt:lpstr>
      <vt:lpstr>Calibri</vt:lpstr>
      <vt:lpstr>Franklin Gothic Book</vt:lpstr>
      <vt:lpstr>Crop</vt:lpstr>
      <vt:lpstr>HEALTH MENTAL ILLNESS PROJECT</vt:lpstr>
      <vt:lpstr>Name of illness:  Anxiety.</vt:lpstr>
      <vt:lpstr>Risk factors of anxiety</vt:lpstr>
      <vt:lpstr>Prevention of anxiety</vt:lpstr>
      <vt:lpstr>Symptoms of anxiety</vt:lpstr>
      <vt:lpstr>How to treat anxiety</vt:lpstr>
      <vt:lpstr>How help your friend with anxiety. </vt:lpstr>
      <vt:lpstr>How to help yourself from anxiety.  </vt:lpstr>
      <vt:lpstr>5 statistic of anxiety</vt:lpstr>
      <vt:lpstr>Role of social media</vt:lpstr>
      <vt:lpstr>Important, or interesting facts.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MENTAL ILLNESS PROJECT</dc:title>
  <dc:creator>Kim, Siwoo</dc:creator>
  <cp:lastModifiedBy>Kim, Siwoo</cp:lastModifiedBy>
  <cp:revision>17</cp:revision>
  <dcterms:created xsi:type="dcterms:W3CDTF">2018-02-13T14:11:58Z</dcterms:created>
  <dcterms:modified xsi:type="dcterms:W3CDTF">2018-02-23T13:55:30Z</dcterms:modified>
</cp:coreProperties>
</file>